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94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86" y="-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3480" y="434162"/>
            <a:ext cx="8999043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82574" y="1820206"/>
            <a:ext cx="84201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82574" y="3685032"/>
            <a:ext cx="84201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830" y="4983480"/>
            <a:ext cx="886587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4830" y="530352"/>
            <a:ext cx="886587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533405"/>
            <a:ext cx="21463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7850" y="533403"/>
            <a:ext cx="64389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830" y="4983480"/>
            <a:ext cx="886587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830" y="530352"/>
            <a:ext cx="886587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3480" y="434163"/>
            <a:ext cx="8999043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373" y="4928616"/>
            <a:ext cx="886587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7373" y="5624484"/>
            <a:ext cx="886587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7215" y="530352"/>
            <a:ext cx="425958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51640" y="530352"/>
            <a:ext cx="425958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830" y="4983480"/>
            <a:ext cx="886587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7826" y="579438"/>
            <a:ext cx="425958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9850" y="579438"/>
            <a:ext cx="425958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57826" y="1447800"/>
            <a:ext cx="425958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9850" y="1447800"/>
            <a:ext cx="425958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349" y="533400"/>
            <a:ext cx="321945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00418" y="1447802"/>
            <a:ext cx="321945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24820" y="930144"/>
            <a:ext cx="501167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934201" y="434162"/>
            <a:ext cx="2518322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12056"/>
            <a:ext cx="89154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7001271" y="533400"/>
            <a:ext cx="242697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6603" y="435768"/>
            <a:ext cx="6419088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30200" y="329185"/>
            <a:ext cx="9243060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3480" y="434162"/>
            <a:ext cx="8999043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44830" y="4985590"/>
            <a:ext cx="886587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44830" y="530352"/>
            <a:ext cx="886587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4091022" y="6111876"/>
            <a:ext cx="24765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25.09.2023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567522" y="6111876"/>
            <a:ext cx="24765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9044022" y="6111876"/>
            <a:ext cx="4953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95" r:id="rId1"/>
    <p:sldLayoutId id="2147484796" r:id="rId2"/>
    <p:sldLayoutId id="2147484797" r:id="rId3"/>
    <p:sldLayoutId id="2147484798" r:id="rId4"/>
    <p:sldLayoutId id="2147484799" r:id="rId5"/>
    <p:sldLayoutId id="2147484800" r:id="rId6"/>
    <p:sldLayoutId id="2147484801" r:id="rId7"/>
    <p:sldLayoutId id="2147484802" r:id="rId8"/>
    <p:sldLayoutId id="2147484803" r:id="rId9"/>
    <p:sldLayoutId id="2147484804" r:id="rId10"/>
    <p:sldLayoutId id="214748480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24744"/>
            <a:ext cx="3384375" cy="936104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idx="2"/>
          </p:nvPr>
        </p:nvSpPr>
        <p:spPr>
          <a:xfrm>
            <a:off x="6897216" y="3212976"/>
            <a:ext cx="2520279" cy="100811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60512" y="476672"/>
            <a:ext cx="6264696" cy="5400600"/>
          </a:xfrm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 fontScale="32500" lnSpcReduction="20000"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мероприятий </a:t>
            </a:r>
          </a:p>
          <a:p>
            <a:pPr marL="45720" indent="0" algn="ctr">
              <a:buNone/>
            </a:pPr>
            <a:r>
              <a:rPr lang="ru-RU" sz="3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сентября </a:t>
            </a: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15:00</a:t>
            </a: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вопросам: 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по ЕНС.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возможности получения налоговых уведомлений и требований об уплате задолженности через ЛК ЕПГУ».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Последствия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выплаты «Заработная плата в конверте».</a:t>
            </a:r>
          </a:p>
          <a:p>
            <a:pPr marL="365760" lvl="1" indent="0">
              <a:buNone/>
            </a:pPr>
            <a:endParaRPr lang="ru-RU" sz="2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2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</a:t>
            </a: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https://t.me/FNSYNAO</a:t>
            </a:r>
          </a:p>
          <a:p>
            <a:pPr marL="365760" lvl="1" indent="0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сентября в 15:00</a:t>
            </a:r>
            <a: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по ЕНС.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ЯНАО</a:t>
            </a:r>
          </a:p>
          <a:p>
            <a:pPr marL="0" lvl="1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длю подключения:  </a:t>
            </a:r>
            <a:r>
              <a:rPr lang="ru-RU" sz="2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сентября в 15:00</a:t>
            </a: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актуальные вопросы и ответы. 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 ИП и ЮЛ.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налогового уведомления для ФЛ на портале </a:t>
            </a:r>
            <a:r>
              <a:rPr lang="ru-RU" sz="23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ККТ в отрасли общественного питания.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3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ЯНАО </a:t>
            </a: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проводится в здании инспекции по адресу:</a:t>
            </a:r>
          </a:p>
          <a:p>
            <a:pPr marL="0" indent="0" algn="ctr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sz="2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Тарко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-Сале,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 лет Ямала,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0" algn="ctr">
              <a:buNone/>
            </a:pPr>
            <a:endParaRPr lang="ru-RU" sz="2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28 сентября в 15:00</a:t>
            </a:r>
            <a: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для налогоплательщиков по вопросам: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Имущественные налоги физических лиц. О возможности получения налоговых уведомлений </a:t>
            </a:r>
          </a:p>
          <a:p>
            <a:pPr marL="347472" lvl="1" indent="0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и требований об уплате задолженности через ЛК ЕПГУ. </a:t>
            </a:r>
            <a:endParaRPr lang="ru-RU" sz="2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Проводят спикеры МИФНС России № 5 по  ЯНАО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 проводится в здании инспекции по адресу: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Ноябрьск, ул.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Мира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д. 94</a:t>
            </a: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508" y="2132856"/>
            <a:ext cx="766589" cy="73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4" y="476672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97216" y="764704"/>
            <a:ext cx="2512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solidFill>
                  <a:srgbClr val="CCDDEA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Телеграмм </a:t>
            </a:r>
            <a:r>
              <a:rPr lang="ru-RU" sz="1000" dirty="0">
                <a:solidFill>
                  <a:srgbClr val="CCDDEA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канал «ФНС ЯНАО – семинары» предназначен для проведения налоговыми органами Ямала </a:t>
            </a:r>
            <a:r>
              <a:rPr lang="ru-RU" sz="1000" dirty="0" err="1">
                <a:solidFill>
                  <a:srgbClr val="CCDDEA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вебинаров</a:t>
            </a:r>
            <a:r>
              <a:rPr lang="ru-RU" sz="1000" dirty="0">
                <a:solidFill>
                  <a:srgbClr val="CCDDEA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в том числе по теме ЕНС. </a:t>
            </a:r>
            <a:br>
              <a:rPr lang="ru-RU" sz="1000" dirty="0">
                <a:solidFill>
                  <a:srgbClr val="CCDDEA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000" dirty="0" err="1">
                <a:solidFill>
                  <a:srgbClr val="CCDDEA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Вебинары</a:t>
            </a:r>
            <a:r>
              <a:rPr lang="ru-RU" sz="1000" dirty="0">
                <a:solidFill>
                  <a:srgbClr val="CCDDEA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000" dirty="0">
                <a:solidFill>
                  <a:srgbClr val="CCDDEA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1612</TotalTime>
  <Words>90</Words>
  <Application>Microsoft Office PowerPoint</Application>
  <PresentationFormat>Лист A4 (210x297 мм)</PresentationFormat>
  <Paragraphs>43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Аспект</vt:lpstr>
      <vt:lpstr>                       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Мирзаева Светлана Александровна</cp:lastModifiedBy>
  <cp:revision>255</cp:revision>
  <cp:lastPrinted>2023-03-24T03:51:23Z</cp:lastPrinted>
  <dcterms:created xsi:type="dcterms:W3CDTF">2020-04-10T13:09:37Z</dcterms:created>
  <dcterms:modified xsi:type="dcterms:W3CDTF">2023-09-25T04:04:15Z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